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6" r:id="rId5"/>
    <p:sldId id="258" r:id="rId6"/>
    <p:sldId id="259" r:id="rId7"/>
    <p:sldId id="261" r:id="rId8"/>
    <p:sldId id="257" r:id="rId9"/>
    <p:sldId id="260" r:id="rId10"/>
    <p:sldId id="263" r:id="rId11"/>
    <p:sldId id="264" r:id="rId12"/>
    <p:sldId id="265" r:id="rId13"/>
    <p:sldId id="266" r:id="rId14"/>
    <p:sldId id="262" r:id="rId15"/>
    <p:sldId id="267" r:id="rId16"/>
    <p:sldId id="268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5E36E35-730D-FF5E-9BF4-7333DB9D754A}" name="LEANDRO SANTANA ROBATINO" initials="L." userId="S::leandro.robatino@sptech.school::dc8bdd5c-412f-44dd-b635-33b07d5dab9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F7B37E-36D9-4101-B113-76FAC8D886FE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899CD-E917-4498-BA8F-715C948178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3708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899CD-E917-4498-BA8F-715C9481788F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170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110B6A-91C1-DAFA-3907-A91FAA181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6EF935-FD74-9FE5-1355-864347CAD3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838986-B511-6A23-243B-50FCB1D89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65FA24-54EA-1FAD-9360-DE20CD00B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CEB694-63AE-BE20-832B-41D6528F0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8385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C53538-EE0F-3E50-A0FC-1362AD183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B6BD4E9-CB42-6467-268E-0D58C3D7CD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D70141-EE1C-CB35-76C3-BC9C74E8B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10AC5B5-5783-784B-8C40-98B8865C4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1E2A73-B0C3-2895-BA6C-4CDC2DEF3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413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807FF80-DADB-4295-93DF-7E5E9CC13F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E755C32-EFBB-18BC-655A-F527CD7D6A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F62F8E-1197-EF7D-36AD-BA777FDB8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B683F9B-1D25-53A4-4EAC-519DBDEE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2D7CD8-74A4-EE23-EABA-FDDAE540E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101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2FF56B-0693-62ED-6CE4-445B6D087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EA9FE0-1596-9F89-A249-37C7496F3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33D488-831C-4035-E864-3662903A2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0973AF-ADD9-2795-C15A-F854B7AC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BCE59F-0DF2-CC52-B73D-0C43E288F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3784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E5B997-9594-9EA3-AB44-CAA4D4C38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C975C01-1D3F-DBCC-A6DF-FB7DBFDDB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637E39-8EA8-20C0-1A0C-82CCE2247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D08436-5025-F130-7083-1BEA37E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87EE28-D4E9-C2F1-0F5C-4D464DEAC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192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0C63DE-9F95-DAAE-249B-171284E2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629ABBC-8FA3-5A19-C606-C765ADF5C2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D389D56-5C6C-42A8-3151-5D4FB1B5D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E254A30-CD34-5A71-7CB9-16E49B4B6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994A233-5614-46A0-40C1-95D86260B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04F6B83-E6FC-3EEF-7A90-65A7456E6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420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A659E6-59DD-93AB-B749-039BA26CE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826F522-9454-93F0-0672-C1D677C9E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5FE940-D3D6-9B6C-570B-2F6471480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62E3987-045A-8562-F4D8-DC229F129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BE7415A-3BFF-0651-7AA2-2AABBF23ED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10B27B1-2D2A-B5CE-383A-20F7B973A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B677601-F131-E088-D906-392B5145B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F50450C-2550-22F6-91CA-C4BBA8D2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8080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FE4CE2-D78B-6A06-317C-DEC4079BE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EED57E8-69CD-0424-7A20-08DCC1EE8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FD2454C-0068-589F-F124-5B7032BAD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5AFAC04-62CD-1800-D694-7458A200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2015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222AC0-7EF8-EE60-7AC3-5152AE392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390EDF4-ABEB-92BF-C645-57F2E7554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31E5F6E-F27B-BCBC-45A5-46FDAE59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8324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867DB2-EADB-FFAA-5A0C-8D2FAF1AC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B13BE1-0625-AEE3-2CAE-99847FA3C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B88979-E2C4-14DE-1BF9-7E83E2AAB3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74A23CD-559F-3B80-CEF7-9304CF81A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0DA88EF-C2CD-4034-FED0-E32E9B60B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C42664-471D-7D48-B8BA-D868EE3CC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0964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2063B9-3341-DD0A-A051-ABE82E881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ECF51B6-598E-380B-847B-C108711F3B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870289-FE4E-6499-B460-FD6A27FAB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EF6242-FB79-0647-EF09-A7F88F4FB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E8B409-B0CF-70C8-B6E7-595CEB869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CF7FAF4-71BF-C4D2-E95F-CFB59A16D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1030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0BBCC7-03E1-EFB0-4C9E-2B874CBDB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8E49A7-58D1-BA60-1857-018705BCE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41C36FE-8805-EA8D-5FDA-02F8326CCF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F5E6B5-F7A2-405F-B59D-04CECD7E40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3FE233-6568-2CF1-6E8F-E0DC6AF05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0625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94FFFB-C1B8-54D4-41B7-BE0BCB413D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FRONTCHEESE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24E1924-21DA-28AC-105B-9A73C2EE05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/>
              <a:t>MONITORAMENTO DO PROCESSO DE MATURAÇÃO DO QUEIJO MINAS ARTESANAL</a:t>
            </a:r>
          </a:p>
        </p:txBody>
      </p:sp>
      <p:pic>
        <p:nvPicPr>
          <p:cNvPr id="6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CCC4E33A-2084-E9BA-B351-F0AAABAB5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423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B1A3C-F3CA-DF05-C3CF-53AC0B979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SENSORES ARDUINO UNO</a:t>
            </a:r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EB8C36B7-645D-77AE-691E-92265706F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13753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909A39-BD10-9D44-EFB4-7966C5712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/>
              <a:t>PROTOTIPO DO SITE INSTITUCIONAL</a:t>
            </a:r>
          </a:p>
        </p:txBody>
      </p:sp>
      <p:pic>
        <p:nvPicPr>
          <p:cNvPr id="5" name="Imagem 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EC882EC4-B106-786A-E72E-40F94144F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83201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957AA9-64C1-156A-00AA-849E8562D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VIRTUAL MACHINE - LINUX</a:t>
            </a:r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D40702F-1704-31BA-C569-33B6031043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588" y="1919455"/>
            <a:ext cx="6917953" cy="325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953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ogotipo, nome da empresa&#10;&#10;Descrição gerada automaticamente">
            <a:extLst>
              <a:ext uri="{FF2B5EF4-FFF2-40B4-BE49-F238E27FC236}">
                <a16:creationId xmlns:a16="http://schemas.microsoft.com/office/drawing/2014/main" id="{60D626F3-2089-77F6-3D2B-BD20CCB86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132759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5C60CF-F5EC-5FEC-2ED0-B7BEF8CDC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CONSUMO DE QUEIJO MINAS ARTESANAL</a:t>
            </a:r>
          </a:p>
        </p:txBody>
      </p:sp>
      <p:pic>
        <p:nvPicPr>
          <p:cNvPr id="5" name="Imagem 4" descr="Interface gráfica do usuário, Texto&#10;&#10;Descrição gerada automaticamente com confiança média">
            <a:extLst>
              <a:ext uri="{FF2B5EF4-FFF2-40B4-BE49-F238E27FC236}">
                <a16:creationId xmlns:a16="http://schemas.microsoft.com/office/drawing/2014/main" id="{93AE816C-0CFA-892B-0161-19418E5E5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2890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AE06D-10BF-4925-823C-3730930F4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PROCESSO DE MATURAÇÃO DO QUEIJO MINAS ARTESANAL</a:t>
            </a:r>
          </a:p>
        </p:txBody>
      </p:sp>
      <p:pic>
        <p:nvPicPr>
          <p:cNvPr id="5" name="Imagem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DD18B661-C83E-542D-3F0C-3C0B739B7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020842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740C3A-3C12-8212-7B14-4F8B6CC06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PROBLEMA DO PROCESSO DE MATURAÇÃO </a:t>
            </a:r>
          </a:p>
        </p:txBody>
      </p:sp>
      <p:pic>
        <p:nvPicPr>
          <p:cNvPr id="5" name="Imagem 4" descr="Uma imagem contendo Diagrama&#10;&#10;Descrição gerada automaticamente">
            <a:extLst>
              <a:ext uri="{FF2B5EF4-FFF2-40B4-BE49-F238E27FC236}">
                <a16:creationId xmlns:a16="http://schemas.microsoft.com/office/drawing/2014/main" id="{41A9E82A-634A-3B85-BE02-5EAFFD75B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73023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0736B8-794F-E7CF-1A81-48C7EDD6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COMO FAZEMOS?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3D0D3523-C13C-FBE1-FD04-C24BE86FD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39651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409BF-98BC-1460-A49C-A490ECC9E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DIAGRAMA DE VISÃO DE NEGÓCIO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DEBC967C-832C-F4B6-D770-664569235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65670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14110C-98D2-2121-4341-A8982DAA2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FERRAMENTA DE GESTÃO</a:t>
            </a:r>
          </a:p>
        </p:txBody>
      </p:sp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97A2A12A-1DAB-5150-09EE-ECDD10B6B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79194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6506F-88B5-4C03-8829-F7779197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SIMULADOR FINANCEIRO</a:t>
            </a:r>
          </a:p>
        </p:txBody>
      </p:sp>
      <p:pic>
        <p:nvPicPr>
          <p:cNvPr id="7" name="Imagem 6" descr="Diagrama&#10;&#10;Descrição gerada automaticamente com confiança baixa">
            <a:extLst>
              <a:ext uri="{FF2B5EF4-FFF2-40B4-BE49-F238E27FC236}">
                <a16:creationId xmlns:a16="http://schemas.microsoft.com/office/drawing/2014/main" id="{091570FA-E64C-DA64-AF43-C9319D37E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36184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94A309-6FB0-5BD0-575B-51DFC3CE4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BANCO DE DADOS</a:t>
            </a:r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4753B293-F7CC-0388-5D83-D51BEDC69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152701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11765F9AC0004AAF0A4CAAFDFAF16A" ma:contentTypeVersion="6" ma:contentTypeDescription="Create a new document." ma:contentTypeScope="" ma:versionID="fdcbb8064faf2c37a2145de9ae2d99eb">
  <xsd:schema xmlns:xsd="http://www.w3.org/2001/XMLSchema" xmlns:xs="http://www.w3.org/2001/XMLSchema" xmlns:p="http://schemas.microsoft.com/office/2006/metadata/properties" xmlns:ns3="9fdc8751-6fef-42ec-b05c-835dd8c535b4" targetNamespace="http://schemas.microsoft.com/office/2006/metadata/properties" ma:root="true" ma:fieldsID="9d716e75f52eaab5bbd69c06825280a1" ns3:_="">
    <xsd:import namespace="9fdc8751-6fef-42ec-b05c-835dd8c535b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dc8751-6fef-42ec-b05c-835dd8c535b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fdc8751-6fef-42ec-b05c-835dd8c535b4" xsi:nil="true"/>
  </documentManagement>
</p:properties>
</file>

<file path=customXml/itemProps1.xml><?xml version="1.0" encoding="utf-8"?>
<ds:datastoreItem xmlns:ds="http://schemas.openxmlformats.org/officeDocument/2006/customXml" ds:itemID="{DB1077C8-72BC-4514-97CC-BC0AE792D79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9A9FBDC-3F96-4A7C-B6DA-661BE64E0699}">
  <ds:schemaRefs>
    <ds:schemaRef ds:uri="9fdc8751-6fef-42ec-b05c-835dd8c535b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4E0D919-35A2-4176-A528-1DB0A727917D}">
  <ds:schemaRefs>
    <ds:schemaRef ds:uri="http://schemas.microsoft.com/office/2006/metadata/properties"/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9fdc8751-6fef-42ec-b05c-835dd8c535b4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55</Words>
  <Application>Microsoft Office PowerPoint</Application>
  <PresentationFormat>Widescreen</PresentationFormat>
  <Paragraphs>14</Paragraphs>
  <Slides>13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Tema do Office</vt:lpstr>
      <vt:lpstr>FRONTCHEESE</vt:lpstr>
      <vt:lpstr>CONSUMO DE QUEIJO MINAS ARTESANAL</vt:lpstr>
      <vt:lpstr>PROCESSO DE MATURAÇÃO DO QUEIJO MINAS ARTESANAL</vt:lpstr>
      <vt:lpstr>PROBLEMA DO PROCESSO DE MATURAÇÃO </vt:lpstr>
      <vt:lpstr>COMO FAZEMOS?</vt:lpstr>
      <vt:lpstr>DIAGRAMA DE VISÃO DE NEGÓCIO</vt:lpstr>
      <vt:lpstr>FERRAMENTA DE GESTÃO</vt:lpstr>
      <vt:lpstr>SIMULADOR FINANCEIRO</vt:lpstr>
      <vt:lpstr>BANCO DE DADOS</vt:lpstr>
      <vt:lpstr>SENSORES ARDUINO UNO</vt:lpstr>
      <vt:lpstr>PROTOTIPO DO SITE INSTITUCIONAL</vt:lpstr>
      <vt:lpstr>VIRTUAL MACHINE - LINUX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FRONTCHEESE</dc:title>
  <dc:creator>LEANDRO SANTANA ROBATINO</dc:creator>
  <cp:lastModifiedBy>SIrlei Sena</cp:lastModifiedBy>
  <cp:revision>5</cp:revision>
  <dcterms:created xsi:type="dcterms:W3CDTF">2024-09-06T16:09:29Z</dcterms:created>
  <dcterms:modified xsi:type="dcterms:W3CDTF">2024-09-11T15:04:51Z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0x010100FD11765F9AC0004AAF0A4CAAFDFAF16A</vt:lpwstr>
  </property>
</Properties>
</file>

<file path=docProps/thumbnail.jpeg>
</file>